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30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60F6-9564-4B85-B83F-CCAF90B0B20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E4A0B-D1CD-441E-8D1E-829CA4B407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60F6-9564-4B85-B83F-CCAF90B0B20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E4A0B-D1CD-441E-8D1E-829CA4B40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60F6-9564-4B85-B83F-CCAF90B0B20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E4A0B-D1CD-441E-8D1E-829CA4B40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60F6-9564-4B85-B83F-CCAF90B0B20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E4A0B-D1CD-441E-8D1E-829CA4B40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60F6-9564-4B85-B83F-CCAF90B0B20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E4A0B-D1CD-441E-8D1E-829CA4B407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60F6-9564-4B85-B83F-CCAF90B0B20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E4A0B-D1CD-441E-8D1E-829CA4B40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60F6-9564-4B85-B83F-CCAF90B0B20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E4A0B-D1CD-441E-8D1E-829CA4B40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60F6-9564-4B85-B83F-CCAF90B0B20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E4A0B-D1CD-441E-8D1E-829CA4B40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60F6-9564-4B85-B83F-CCAF90B0B20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E4A0B-D1CD-441E-8D1E-829CA4B40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60F6-9564-4B85-B83F-CCAF90B0B20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E4A0B-D1CD-441E-8D1E-829CA4B40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60F6-9564-4B85-B83F-CCAF90B0B20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3E4A0B-D1CD-441E-8D1E-829CA4B4078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2260F6-9564-4B85-B83F-CCAF90B0B20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3E4A0B-D1CD-441E-8D1E-829CA4B4078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Hazard Mitigation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Does It Affect Your Community?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177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Why Does the County Write the Plan?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alleviate the burden on the municipalities</a:t>
            </a:r>
          </a:p>
          <a:p>
            <a:pPr lvl="1"/>
            <a:r>
              <a:rPr lang="en-US" dirty="0" smtClean="0"/>
              <a:t>Plan has taken 18 months to write</a:t>
            </a:r>
          </a:p>
          <a:p>
            <a:pPr lvl="2"/>
            <a:r>
              <a:rPr lang="en-US" dirty="0" smtClean="0"/>
              <a:t>Approximately 1800 man-hours</a:t>
            </a:r>
          </a:p>
          <a:p>
            <a:pPr lvl="2"/>
            <a:r>
              <a:rPr lang="en-US" dirty="0" smtClean="0"/>
              <a:t>Specific FEMA guidance on language and format</a:t>
            </a:r>
          </a:p>
          <a:p>
            <a:r>
              <a:rPr lang="en-US" dirty="0" smtClean="0"/>
              <a:t>To provide consistency  in reporting for all jurisdictions</a:t>
            </a:r>
          </a:p>
          <a:p>
            <a:r>
              <a:rPr lang="en-US" dirty="0" smtClean="0"/>
              <a:t>To provide an overview of the threats facing the county</a:t>
            </a:r>
          </a:p>
          <a:p>
            <a:pPr marL="400050" lvl="2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667512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82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Was the Plan Developed?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Consultation with local Emergency Management Directors and/or Local Public Works/Road Commissioners</a:t>
            </a:r>
          </a:p>
          <a:p>
            <a:pPr lvl="1"/>
            <a:r>
              <a:rPr lang="en-US" dirty="0" smtClean="0"/>
              <a:t>In person discussions </a:t>
            </a:r>
          </a:p>
          <a:p>
            <a:pPr lvl="1"/>
            <a:r>
              <a:rPr lang="en-US" dirty="0" smtClean="0"/>
              <a:t>Emails</a:t>
            </a:r>
          </a:p>
          <a:p>
            <a:pPr lvl="1"/>
            <a:r>
              <a:rPr lang="en-US" dirty="0" smtClean="0"/>
              <a:t>Phone calls</a:t>
            </a:r>
          </a:p>
          <a:p>
            <a:r>
              <a:rPr lang="en-US" dirty="0" smtClean="0"/>
              <a:t>Yearly updates from last five year plan helped provide information on mitigation progress</a:t>
            </a:r>
          </a:p>
          <a:p>
            <a:r>
              <a:rPr lang="en-US" dirty="0" smtClean="0"/>
              <a:t>Guidance from Maine Emergency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37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Affect Your Town?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an overview of your mitigation needs and progress</a:t>
            </a:r>
          </a:p>
          <a:p>
            <a:endParaRPr lang="en-US" dirty="0"/>
          </a:p>
          <a:p>
            <a:r>
              <a:rPr lang="en-US" dirty="0" smtClean="0"/>
              <a:t>Allows you to see the big picture beyond your boundaries</a:t>
            </a:r>
          </a:p>
          <a:p>
            <a:endParaRPr lang="en-US" dirty="0"/>
          </a:p>
          <a:p>
            <a:r>
              <a:rPr lang="en-US" dirty="0" smtClean="0"/>
              <a:t>Does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commit your town to anything!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18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If You Don’t Adopt?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Specifically, the Stafford Act requires state, tribal, and local governments to develop and adopt FEMA-approved hazard mitigation plans as a condition for receiving certain types of non-emergency disaster assistance</a:t>
            </a:r>
            <a:r>
              <a:rPr lang="en-US" dirty="0" smtClean="0"/>
              <a:t>.</a:t>
            </a:r>
          </a:p>
          <a:p>
            <a:r>
              <a:rPr lang="en-US" dirty="0"/>
              <a:t> Hazard Mitigation Grant Program, Pre-Disaster Mitigation, and Flood Mitigation </a:t>
            </a:r>
            <a:r>
              <a:rPr lang="en-US" dirty="0" smtClean="0"/>
              <a:t>Assistance, and indirectly, Fire Mitigation Assistance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Without approval, these funds are not available to the county or towns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54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175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Hazard Mitigation Plan</vt:lpstr>
      <vt:lpstr>Why Does the County Write the Plan?</vt:lpstr>
      <vt:lpstr>How Was the Plan Developed?</vt:lpstr>
      <vt:lpstr>How Does It Affect Your Town?</vt:lpstr>
      <vt:lpstr>What Happens If You Don’t Adopt?</vt:lpstr>
    </vt:vector>
  </TitlesOfParts>
  <Company>Cumberland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Hazard Mitigation Plan</dc:title>
  <dc:creator>Margaret Cushing</dc:creator>
  <cp:lastModifiedBy>Michael McGovern</cp:lastModifiedBy>
  <cp:revision>7</cp:revision>
  <dcterms:created xsi:type="dcterms:W3CDTF">2016-11-07T14:01:34Z</dcterms:created>
  <dcterms:modified xsi:type="dcterms:W3CDTF">2016-11-14T12:45:46Z</dcterms:modified>
</cp:coreProperties>
</file>